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245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5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2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0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1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8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E43E30-3523-4CEC-9ADD-B6B4AC05A946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13A4DC5-979A-4CDA-B9A2-F914F5DE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6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889" y="381252"/>
            <a:ext cx="1880316" cy="33182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53" y="1765874"/>
            <a:ext cx="3633398" cy="3231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0350" y="4091317"/>
            <a:ext cx="3980326" cy="22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View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Wang</dc:creator>
  <cp:lastModifiedBy>Paula Wang</cp:lastModifiedBy>
  <cp:revision>3</cp:revision>
  <dcterms:created xsi:type="dcterms:W3CDTF">2015-05-06T19:18:54Z</dcterms:created>
  <dcterms:modified xsi:type="dcterms:W3CDTF">2015-05-06T21:24:57Z</dcterms:modified>
</cp:coreProperties>
</file>